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9"/>
  </p:notesMasterIdLst>
  <p:sldIdLst>
    <p:sldId id="256" r:id="rId2"/>
    <p:sldId id="389" r:id="rId3"/>
    <p:sldId id="390" r:id="rId4"/>
    <p:sldId id="391" r:id="rId5"/>
    <p:sldId id="392" r:id="rId6"/>
    <p:sldId id="393" r:id="rId7"/>
    <p:sldId id="394" r:id="rId8"/>
    <p:sldId id="395" r:id="rId9"/>
    <p:sldId id="396" r:id="rId10"/>
    <p:sldId id="397" r:id="rId11"/>
    <p:sldId id="398" r:id="rId12"/>
    <p:sldId id="399" r:id="rId13"/>
    <p:sldId id="400" r:id="rId14"/>
    <p:sldId id="401" r:id="rId15"/>
    <p:sldId id="402" r:id="rId16"/>
    <p:sldId id="403" r:id="rId17"/>
    <p:sldId id="404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2" r:id="rId26"/>
    <p:sldId id="413" r:id="rId27"/>
    <p:sldId id="414" r:id="rId28"/>
    <p:sldId id="415" r:id="rId29"/>
    <p:sldId id="416" r:id="rId30"/>
    <p:sldId id="417" r:id="rId31"/>
    <p:sldId id="418" r:id="rId32"/>
    <p:sldId id="419" r:id="rId33"/>
    <p:sldId id="420" r:id="rId34"/>
    <p:sldId id="421" r:id="rId35"/>
    <p:sldId id="422" r:id="rId36"/>
    <p:sldId id="423" r:id="rId37"/>
    <p:sldId id="441" r:id="rId38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5" autoAdjust="0"/>
    <p:restoredTop sz="92308" autoAdjust="0"/>
  </p:normalViewPr>
  <p:slideViewPr>
    <p:cSldViewPr showGuides="1">
      <p:cViewPr varScale="1">
        <p:scale>
          <a:sx n="90" d="100"/>
          <a:sy n="90" d="100"/>
        </p:scale>
        <p:origin x="856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1860F-954A-4BDB-8B03-435A85C094BF}" type="datetimeFigureOut">
              <a:rPr lang="en-US" smtClean="0"/>
              <a:pPr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92BC4-4158-4C71-9BF6-4FD07D555F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7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cap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92BC4-4158-4C71-9BF6-4FD07D555F4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315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31301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6047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52280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3016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09566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61721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59309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16100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326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34811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528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423ECB9-EE75-4DC2-8576-0410072A5ECA}" type="datetime1">
              <a:rPr lang="en-US" smtClean="0"/>
              <a:pPr/>
              <a:t>2/18/20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Huazhong University of Science and Technology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EEAAC-C118-45AB-96AF-B69931CFBF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67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cut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nggangw.inf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toronto.edu/~kriz/cifar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538" y="1976225"/>
            <a:ext cx="8641124" cy="852210"/>
          </a:xfrm>
        </p:spPr>
        <p:txBody>
          <a:bodyPr>
            <a:normAutofit/>
          </a:bodyPr>
          <a:lstStyle/>
          <a:p>
            <a:pPr algn="ctr"/>
            <a:r>
              <a:rPr lang="en-US" sz="3600" cap="none" dirty="0"/>
              <a:t>Image Classification pipeline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057400" y="3824030"/>
            <a:ext cx="8153400" cy="144841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cap="none" dirty="0" err="1">
                <a:solidFill>
                  <a:schemeClr val="accent5"/>
                </a:solidFill>
              </a:rPr>
              <a:t>Xinggang</a:t>
            </a:r>
            <a:r>
              <a:rPr lang="en-US" sz="2000" cap="none" dirty="0">
                <a:solidFill>
                  <a:schemeClr val="accent5"/>
                </a:solidFill>
              </a:rPr>
              <a:t> Wang (</a:t>
            </a:r>
            <a:r>
              <a:rPr lang="zh-CN" altLang="en-US" sz="2000" cap="none" dirty="0">
                <a:solidFill>
                  <a:schemeClr val="accent5"/>
                </a:solidFill>
              </a:rPr>
              <a:t>王兴刚</a:t>
            </a:r>
            <a:r>
              <a:rPr lang="en-US" sz="2000" cap="none" dirty="0">
                <a:solidFill>
                  <a:schemeClr val="accent5"/>
                </a:solidFill>
              </a:rPr>
              <a:t>)</a:t>
            </a:r>
            <a:br>
              <a:rPr lang="en-US" sz="2000" cap="none" dirty="0">
                <a:solidFill>
                  <a:schemeClr val="accent5"/>
                </a:solidFill>
              </a:rPr>
            </a:br>
            <a:endParaRPr lang="en-US" sz="2000" cap="none" dirty="0">
              <a:solidFill>
                <a:schemeClr val="accent5"/>
              </a:solidFill>
            </a:endParaRPr>
          </a:p>
          <a:p>
            <a:pPr algn="ctr"/>
            <a:r>
              <a:rPr lang="en-US" sz="2000" cap="none" dirty="0">
                <a:solidFill>
                  <a:schemeClr val="accent5"/>
                </a:solidFill>
                <a:hlinkClick r:id="rId3"/>
              </a:rPr>
              <a:t>https://xinggangw.info</a:t>
            </a:r>
            <a:endParaRPr lang="en-US" sz="2000" cap="none" dirty="0">
              <a:solidFill>
                <a:schemeClr val="accent5"/>
              </a:solidFill>
            </a:endParaRPr>
          </a:p>
          <a:p>
            <a:pPr algn="ctr"/>
            <a:endParaRPr lang="en-US" sz="2000" cap="none" dirty="0">
              <a:solidFill>
                <a:schemeClr val="accent5"/>
              </a:solidFill>
            </a:endParaRPr>
          </a:p>
          <a:p>
            <a:pPr algn="ctr"/>
            <a:endParaRPr lang="en-US" sz="2000" cap="none" dirty="0">
              <a:solidFill>
                <a:schemeClr val="accent5"/>
              </a:solidFill>
            </a:endParaRPr>
          </a:p>
          <a:p>
            <a:pPr algn="ctr"/>
            <a:r>
              <a:rPr lang="en-US" sz="2000" cap="none" dirty="0" err="1">
                <a:solidFill>
                  <a:schemeClr val="accent5"/>
                </a:solidFill>
              </a:rPr>
              <a:t>Huazhong</a:t>
            </a:r>
            <a:r>
              <a:rPr lang="en-US" sz="2000" cap="none" dirty="0">
                <a:solidFill>
                  <a:schemeClr val="accent5"/>
                </a:solidFill>
              </a:rPr>
              <a:t> University of Science and Technology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717831" y="2680103"/>
            <a:ext cx="8641124" cy="1632213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cap="none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581025"/>
            <a:ext cx="1133475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034897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61975"/>
            <a:ext cx="113919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64365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561975"/>
            <a:ext cx="11401425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96848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557212"/>
            <a:ext cx="1141095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79560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52450"/>
            <a:ext cx="113538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61780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561975"/>
            <a:ext cx="11382375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35683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566737"/>
            <a:ext cx="1140142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457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61975"/>
            <a:ext cx="113728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51724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57212"/>
            <a:ext cx="113919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49405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66737"/>
            <a:ext cx="113538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62803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52450"/>
            <a:ext cx="113919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44406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" y="557212"/>
            <a:ext cx="11401425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67647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57212"/>
            <a:ext cx="113919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65878"/>
      </p:ext>
    </p:extLst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557212"/>
            <a:ext cx="11382375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65917"/>
      </p:ext>
    </p:extLst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66737"/>
            <a:ext cx="113538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24543"/>
      </p:ext>
    </p:extLst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" y="566737"/>
            <a:ext cx="1136332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18269"/>
      </p:ext>
    </p:extLst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66737"/>
            <a:ext cx="1137285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022550"/>
      </p:ext>
    </p:extLst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b="2682"/>
          <a:stretch/>
        </p:blipFill>
        <p:spPr>
          <a:xfrm>
            <a:off x="414337" y="547688"/>
            <a:ext cx="11363325" cy="560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92625"/>
      </p:ext>
    </p:extLst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66737"/>
            <a:ext cx="113538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483408"/>
      </p:ext>
    </p:extLst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57212"/>
            <a:ext cx="1137285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5111"/>
      </p:ext>
    </p:extLst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566737"/>
            <a:ext cx="1138237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73972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571500"/>
            <a:ext cx="113823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35842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61975"/>
            <a:ext cx="113538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18046"/>
      </p:ext>
    </p:extLst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66737"/>
            <a:ext cx="113538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657211"/>
      </p:ext>
    </p:extLst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71500"/>
            <a:ext cx="113728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09514"/>
      </p:ext>
    </p:extLst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61975"/>
            <a:ext cx="113728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83286"/>
      </p:ext>
    </p:extLst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66737"/>
            <a:ext cx="113919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24827"/>
      </p:ext>
    </p:extLst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71500"/>
            <a:ext cx="113919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6932"/>
      </p:ext>
    </p:extLst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547687"/>
            <a:ext cx="11382375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63781"/>
      </p:ext>
    </p:extLst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275" y="144783"/>
            <a:ext cx="10515600" cy="1325562"/>
          </a:xfrm>
        </p:spPr>
        <p:txBody>
          <a:bodyPr/>
          <a:lstStyle/>
          <a:p>
            <a:r>
              <a:rPr lang="en-US" altLang="zh-CN" dirty="0"/>
              <a:t>Project #1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5250" y="1470345"/>
            <a:ext cx="11559905" cy="4886005"/>
          </a:xfrm>
        </p:spPr>
        <p:txBody>
          <a:bodyPr>
            <a:normAutofit/>
          </a:bodyPr>
          <a:lstStyle/>
          <a:p>
            <a:r>
              <a:rPr lang="en-US" altLang="zh-CN" dirty="0"/>
              <a:t>Building an image classifier on Cifar10 dataset using image features and classifiers</a:t>
            </a:r>
          </a:p>
          <a:p>
            <a:pPr lvl="1"/>
            <a:r>
              <a:rPr lang="en-US" altLang="zh-CN" dirty="0"/>
              <a:t>Cifar10 </a:t>
            </a:r>
            <a:r>
              <a:rPr lang="en-US" altLang="zh-CN" dirty="0">
                <a:hlinkClick r:id="rId2"/>
              </a:rPr>
              <a:t>https://www.cs.toronto.edu/~kriz/cifar.html</a:t>
            </a:r>
            <a:endParaRPr lang="en-US" altLang="zh-CN" dirty="0"/>
          </a:p>
          <a:p>
            <a:pPr lvl="1"/>
            <a:r>
              <a:rPr lang="en-US" altLang="zh-CN" dirty="0"/>
              <a:t>50000 training images and 10000 test images. </a:t>
            </a:r>
          </a:p>
          <a:p>
            <a:pPr lvl="1"/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raw pixels as image feature</a:t>
            </a:r>
          </a:p>
          <a:p>
            <a:pPr lvl="1"/>
            <a:r>
              <a:rPr lang="en-US" altLang="zh-CN" dirty="0"/>
              <a:t>Using </a:t>
            </a:r>
            <a:r>
              <a:rPr lang="en-US" altLang="zh-CN" dirty="0" err="1"/>
              <a:t>kNN</a:t>
            </a:r>
            <a:r>
              <a:rPr lang="en-US" altLang="zh-CN" dirty="0"/>
              <a:t> classifier</a:t>
            </a:r>
          </a:p>
          <a:p>
            <a:pPr lvl="1"/>
            <a:r>
              <a:rPr lang="en-US" altLang="zh-CN" dirty="0"/>
              <a:t>Determine the best k &amp; distance metric</a:t>
            </a:r>
          </a:p>
          <a:p>
            <a:pPr lvl="1"/>
            <a:r>
              <a:rPr lang="en-US" altLang="zh-CN" dirty="0"/>
              <a:t>Due in the next work: source code, slides and oral presentation</a:t>
            </a:r>
          </a:p>
          <a:p>
            <a:r>
              <a:rPr lang="en-US" altLang="zh-CN" dirty="0"/>
              <a:t>Group</a:t>
            </a:r>
          </a:p>
          <a:p>
            <a:pPr lvl="1"/>
            <a:r>
              <a:rPr lang="en-US" altLang="zh-CN" dirty="0"/>
              <a:t>There or four students per group, 8 groups in total.</a:t>
            </a:r>
          </a:p>
          <a:p>
            <a:pPr lvl="1"/>
            <a:r>
              <a:rPr lang="en-US" altLang="zh-CN" dirty="0"/>
              <a:t>Online git repository for every group. Upload source code and pdf reports to the </a:t>
            </a:r>
            <a:r>
              <a:rPr lang="en-US" altLang="zh-CN"/>
              <a:t>git.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EEAAC-C118-45AB-96AF-B69931CFBF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16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76262"/>
            <a:ext cx="11353800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09867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581025"/>
            <a:ext cx="1129665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18666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57212"/>
            <a:ext cx="113919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727470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71500"/>
            <a:ext cx="113728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88577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561975"/>
            <a:ext cx="113919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1059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Huazhong University of Science and Technology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CCAEEAAC-C118-45AB-96AF-B69931CFBF8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561975"/>
            <a:ext cx="1137285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113233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TM02900771[[fn=切片]]</Template>
  <TotalTime>5705</TotalTime>
  <Words>380</Words>
  <Application>Microsoft Macintosh PowerPoint</Application>
  <PresentationFormat>宽屏</PresentationFormat>
  <Paragraphs>92</Paragraphs>
  <Slides>37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1" baseType="lpstr">
      <vt:lpstr>Calibri</vt:lpstr>
      <vt:lpstr>Calibri Light</vt:lpstr>
      <vt:lpstr>Wingdings 2</vt:lpstr>
      <vt:lpstr>HDOfficeLightV0</vt:lpstr>
      <vt:lpstr>Image Classification pipeline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Project #1</vt:lpstr>
    </vt:vector>
  </TitlesOfParts>
  <Company>hust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My Research Object Detection</dc:title>
  <dc:creator>xwang</dc:creator>
  <cp:lastModifiedBy>Xinggang WANG</cp:lastModifiedBy>
  <cp:revision>607</cp:revision>
  <cp:lastPrinted>2012-09-24T11:16:50Z</cp:lastPrinted>
  <dcterms:created xsi:type="dcterms:W3CDTF">2012-07-09T16:05:41Z</dcterms:created>
  <dcterms:modified xsi:type="dcterms:W3CDTF">2020-02-18T08:02:55Z</dcterms:modified>
</cp:coreProperties>
</file>

<file path=docProps/thumbnail.jpeg>
</file>